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57" r:id="rId5"/>
    <p:sldId id="389" r:id="rId6"/>
    <p:sldId id="384" r:id="rId7"/>
    <p:sldId id="279" r:id="rId8"/>
    <p:sldId id="390" r:id="rId9"/>
    <p:sldId id="392" r:id="rId10"/>
    <p:sldId id="391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6BB11-7487-4048-A503-424A7C2040D0}" v="4" dt="2023-02-24T16:33:23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wie, Tammy" userId="74322098-643c-4b22-a32a-a9033634cc20" providerId="ADAL" clId="{9F76BB11-7487-4048-A503-424A7C2040D0}"/>
    <pc:docChg chg="undo custSel addSld modSld sldOrd">
      <pc:chgData name="Bowie, Tammy" userId="74322098-643c-4b22-a32a-a9033634cc20" providerId="ADAL" clId="{9F76BB11-7487-4048-A503-424A7C2040D0}" dt="2023-02-24T16:33:53.740" v="410"/>
      <pc:docMkLst>
        <pc:docMk/>
      </pc:docMkLst>
      <pc:sldChg chg="addSp delSp modSp add mod ord setBg">
        <pc:chgData name="Bowie, Tammy" userId="74322098-643c-4b22-a32a-a9033634cc20" providerId="ADAL" clId="{9F76BB11-7487-4048-A503-424A7C2040D0}" dt="2023-02-24T16:33:53.740" v="410"/>
        <pc:sldMkLst>
          <pc:docMk/>
          <pc:sldMk cId="1642784241" sldId="392"/>
        </pc:sldMkLst>
        <pc:spChg chg="add del mod">
          <ac:chgData name="Bowie, Tammy" userId="74322098-643c-4b22-a32a-a9033634cc20" providerId="ADAL" clId="{9F76BB11-7487-4048-A503-424A7C2040D0}" dt="2023-02-24T16:32:41.931" v="394" actId="931"/>
          <ac:spMkLst>
            <pc:docMk/>
            <pc:sldMk cId="1642784241" sldId="392"/>
            <ac:spMk id="3" creationId="{6815E383-9AAB-EA3B-AE18-5577AFE31691}"/>
          </ac:spMkLst>
        </pc:spChg>
        <pc:spChg chg="del mod ord">
          <ac:chgData name="Bowie, Tammy" userId="74322098-643c-4b22-a32a-a9033634cc20" providerId="ADAL" clId="{9F76BB11-7487-4048-A503-424A7C2040D0}" dt="2023-02-24T16:32:59.072" v="398" actId="478"/>
          <ac:spMkLst>
            <pc:docMk/>
            <pc:sldMk cId="1642784241" sldId="392"/>
            <ac:spMk id="4" creationId="{79E40552-96BE-CE11-DA42-ADA4B2B8142F}"/>
          </ac:spMkLst>
        </pc:spChg>
        <pc:spChg chg="add del mod">
          <ac:chgData name="Bowie, Tammy" userId="74322098-643c-4b22-a32a-a9033634cc20" providerId="ADAL" clId="{9F76BB11-7487-4048-A503-424A7C2040D0}" dt="2023-02-24T16:33:40.256" v="407" actId="478"/>
          <ac:spMkLst>
            <pc:docMk/>
            <pc:sldMk cId="1642784241" sldId="392"/>
            <ac:spMk id="9" creationId="{B865384E-0CB4-10FD-B0EB-B89403926310}"/>
          </ac:spMkLst>
        </pc:spChg>
        <pc:spChg chg="add mod">
          <ac:chgData name="Bowie, Tammy" userId="74322098-643c-4b22-a32a-a9033634cc20" providerId="ADAL" clId="{9F76BB11-7487-4048-A503-424A7C2040D0}" dt="2023-02-24T16:33:45.550" v="408" actId="1076"/>
          <ac:spMkLst>
            <pc:docMk/>
            <pc:sldMk cId="1642784241" sldId="392"/>
            <ac:spMk id="10" creationId="{5DA2F1BB-7BBD-15FA-46ED-21F811699A49}"/>
          </ac:spMkLst>
        </pc:spChg>
        <pc:spChg chg="mod">
          <ac:chgData name="Bowie, Tammy" userId="74322098-643c-4b22-a32a-a9033634cc20" providerId="ADAL" clId="{9F76BB11-7487-4048-A503-424A7C2040D0}" dt="2023-02-24T16:32:49.247" v="397" actId="26606"/>
          <ac:spMkLst>
            <pc:docMk/>
            <pc:sldMk cId="1642784241" sldId="392"/>
            <ac:spMk id="14" creationId="{C15EE852-24F1-4643-8082-AB45CFF2BA10}"/>
          </ac:spMkLst>
        </pc:spChg>
        <pc:spChg chg="mod ord">
          <ac:chgData name="Bowie, Tammy" userId="74322098-643c-4b22-a32a-a9033634cc20" providerId="ADAL" clId="{9F76BB11-7487-4048-A503-424A7C2040D0}" dt="2023-02-24T16:32:49.247" v="397" actId="26606"/>
          <ac:spMkLst>
            <pc:docMk/>
            <pc:sldMk cId="1642784241" sldId="392"/>
            <ac:spMk id="21" creationId="{1C563B34-DD53-4FB1-B8C2-8914E01C6365}"/>
          </ac:spMkLst>
        </pc:spChg>
        <pc:spChg chg="add">
          <ac:chgData name="Bowie, Tammy" userId="74322098-643c-4b22-a32a-a9033634cc20" providerId="ADAL" clId="{9F76BB11-7487-4048-A503-424A7C2040D0}" dt="2023-02-24T16:32:49.247" v="397" actId="26606"/>
          <ac:spMkLst>
            <pc:docMk/>
            <pc:sldMk cId="1642784241" sldId="392"/>
            <ac:spMk id="32" creationId="{A5931BE0-4B93-4D6C-878E-ACC59D6B4587}"/>
          </ac:spMkLst>
        </pc:spChg>
        <pc:spChg chg="add">
          <ac:chgData name="Bowie, Tammy" userId="74322098-643c-4b22-a32a-a9033634cc20" providerId="ADAL" clId="{9F76BB11-7487-4048-A503-424A7C2040D0}" dt="2023-02-24T16:32:49.247" v="397" actId="26606"/>
          <ac:spMkLst>
            <pc:docMk/>
            <pc:sldMk cId="1642784241" sldId="392"/>
            <ac:spMk id="34" creationId="{C5D31EF7-7A67-43B2-8B5E-B4A6241B1A83}"/>
          </ac:spMkLst>
        </pc:spChg>
        <pc:grpChg chg="add">
          <ac:chgData name="Bowie, Tammy" userId="74322098-643c-4b22-a32a-a9033634cc20" providerId="ADAL" clId="{9F76BB11-7487-4048-A503-424A7C2040D0}" dt="2023-02-24T16:32:49.247" v="397" actId="26606"/>
          <ac:grpSpMkLst>
            <pc:docMk/>
            <pc:sldMk cId="1642784241" sldId="392"/>
            <ac:grpSpMk id="26" creationId="{3BDBC526-6DCD-4FF6-8395-D8C22E46E527}"/>
          </ac:grpSpMkLst>
        </pc:grpChg>
        <pc:picChg chg="add mod">
          <ac:chgData name="Bowie, Tammy" userId="74322098-643c-4b22-a32a-a9033634cc20" providerId="ADAL" clId="{9F76BB11-7487-4048-A503-424A7C2040D0}" dt="2023-02-24T16:32:49.247" v="397" actId="26606"/>
          <ac:picMkLst>
            <pc:docMk/>
            <pc:sldMk cId="1642784241" sldId="392"/>
            <ac:picMk id="6" creationId="{D3B2F907-6E66-83FB-B3BC-F28AB87F8339}"/>
          </ac:picMkLst>
        </pc:picChg>
        <pc:picChg chg="del">
          <ac:chgData name="Bowie, Tammy" userId="74322098-643c-4b22-a32a-a9033634cc20" providerId="ADAL" clId="{9F76BB11-7487-4048-A503-424A7C2040D0}" dt="2023-02-24T16:32:35.449" v="393" actId="478"/>
          <ac:picMkLst>
            <pc:docMk/>
            <pc:sldMk cId="1642784241" sldId="392"/>
            <ac:picMk id="8" creationId="{9EA60318-98DF-58D0-0BEA-081B56AA7B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group of people in white coats standing in front of a table with cakes on it&#10;&#10;Description automatically generated with low confidence">
            <a:extLst>
              <a:ext uri="{FF2B5EF4-FFF2-40B4-BE49-F238E27FC236}">
                <a16:creationId xmlns:a16="http://schemas.microsoft.com/office/drawing/2014/main" id="{8DDD5839-A886-EA81-89E6-A808FF56BF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Societies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400" kern="1200" dirty="0">
                <a:latin typeface="+mn-lt"/>
                <a:ea typeface="+mn-ea"/>
                <a:cs typeface="+mn-cs"/>
              </a:rPr>
              <a:t>at Hallam Students Union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/>
          <a:lstStyle/>
          <a:p>
            <a:r>
              <a:rPr lang="en-US" dirty="0"/>
              <a:t>What is an Academic Society?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AC718-7060-4167-84B6-CE97ECC85452}"/>
              </a:ext>
            </a:extLst>
          </p:cNvPr>
          <p:cNvSpPr txBox="1"/>
          <p:nvPr/>
        </p:nvSpPr>
        <p:spPr>
          <a:xfrm>
            <a:off x="419450" y="2973897"/>
            <a:ext cx="4446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Societies at Hallam Students’ Union aim to bring together likeminded individuals based on a common interest.</a:t>
            </a:r>
          </a:p>
          <a:p>
            <a:endParaRPr lang="en-GB" dirty="0"/>
          </a:p>
          <a:p>
            <a:r>
              <a:rPr lang="en-GB" dirty="0"/>
              <a:t>In the case of Academic Societies, this shared interest is your area of study.</a:t>
            </a:r>
          </a:p>
        </p:txBody>
      </p:sp>
      <p:pic>
        <p:nvPicPr>
          <p:cNvPr id="20" name="Picture Placeholder 19" descr="A group of people holding object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022E586-0150-08CD-9188-B50FC22D45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group of people sitting in a room watching a television&#10;&#10;Description automatically generated with medium confidence">
            <a:extLst>
              <a:ext uri="{FF2B5EF4-FFF2-40B4-BE49-F238E27FC236}">
                <a16:creationId xmlns:a16="http://schemas.microsoft.com/office/drawing/2014/main" id="{04469721-DB99-61D8-ED49-540DCF7B6E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0723C5F8-7B8E-FE49-6BC9-D02C1B6555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r>
              <a:rPr lang="en-US" dirty="0"/>
              <a:t>We aim for balance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" name="Picture Placeholder 22" descr="A person drawing on a white board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808" y="0"/>
            <a:ext cx="3054096" cy="37764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0AF11-4762-9913-7ED0-825DF1FB1CE4}"/>
              </a:ext>
            </a:extLst>
          </p:cNvPr>
          <p:cNvSpPr txBox="1"/>
          <p:nvPr/>
        </p:nvSpPr>
        <p:spPr>
          <a:xfrm>
            <a:off x="4245002" y="4541677"/>
            <a:ext cx="749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Academic Societies represent a unique blend of academic enrichment activities to enhance your time studying at Hallam through events with guest speakers and course relevant trips and activities while creating a social space where you can socialise with other students on your course across all levels of study. </a:t>
            </a:r>
          </a:p>
        </p:txBody>
      </p:sp>
      <p:pic>
        <p:nvPicPr>
          <p:cNvPr id="17" name="Picture Placeholder 16" descr="A picture containing stage, crowd&#10;&#10;Description automatically generated">
            <a:extLst>
              <a:ext uri="{FF2B5EF4-FFF2-40B4-BE49-F238E27FC236}">
                <a16:creationId xmlns:a16="http://schemas.microsoft.com/office/drawing/2014/main" id="{889BBC71-4072-1AD5-DBBC-E4C936A295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Picture Placeholder 3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A1464444-A5F0-8433-2814-3D5FF37BDF4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Picture Placeholder 30" descr="A group of chefs in a kitchen&#10;&#10;Description automatically generated with low confidence">
            <a:extLst>
              <a:ext uri="{FF2B5EF4-FFF2-40B4-BE49-F238E27FC236}">
                <a16:creationId xmlns:a16="http://schemas.microsoft.com/office/drawing/2014/main" id="{62B80D16-353D-6358-A1C5-232B29495F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9" name="Picture Placeholder 38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29F8C25-0767-D375-1E92-09D106EE23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>
            <a:normAutofit/>
          </a:bodyPr>
          <a:lstStyle/>
          <a:p>
            <a:r>
              <a:rPr lang="en-US" dirty="0"/>
              <a:t>Our Societies are open to all students!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0552-96BE-CE11-DA42-ADA4B2B8142F}"/>
              </a:ext>
            </a:extLst>
          </p:cNvPr>
          <p:cNvSpPr txBox="1"/>
          <p:nvPr/>
        </p:nvSpPr>
        <p:spPr>
          <a:xfrm>
            <a:off x="550865" y="4347623"/>
            <a:ext cx="4499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Academic Societies aren’t limited to only the students on your course.  Anyone with a shared interest in your subject area is welcome to join the Society, massively increasing the number of members and opportunities for you to meet new people.</a:t>
            </a:r>
          </a:p>
        </p:txBody>
      </p:sp>
      <p:pic>
        <p:nvPicPr>
          <p:cNvPr id="8" name="Picture Placeholder 7" descr="A group of people around 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EA60318-98DF-58D0-0BEA-081B56AA7B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 Societies are Student Led!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05BBF-5D97-5783-2133-4A614F21F209}"/>
              </a:ext>
            </a:extLst>
          </p:cNvPr>
          <p:cNvSpPr txBox="1"/>
          <p:nvPr/>
        </p:nvSpPr>
        <p:spPr>
          <a:xfrm>
            <a:off x="424578" y="3811013"/>
            <a:ext cx="3565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Societies are led by a passionate group of students elected each year.  As a member, you get a say in the types of activities this Committee facilitate and you can even be on the Committee yourself (which is a great way to add to your CV).</a:t>
            </a:r>
          </a:p>
        </p:txBody>
      </p:sp>
      <p:pic>
        <p:nvPicPr>
          <p:cNvPr id="13" name="Picture Placeholder 12" descr="A couple of women posing for a picture next to a sign&#10;&#10;Description automatically generated with medium confidence">
            <a:extLst>
              <a:ext uri="{FF2B5EF4-FFF2-40B4-BE49-F238E27FC236}">
                <a16:creationId xmlns:a16="http://schemas.microsoft.com/office/drawing/2014/main" id="{05A2FA06-3CBD-9D81-50B4-6685D177D2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5038" y="7938"/>
            <a:ext cx="7451725" cy="6858000"/>
          </a:xfrm>
        </p:spPr>
      </p:pic>
    </p:spTree>
    <p:extLst>
      <p:ext uri="{BB962C8B-B14F-4D97-AF65-F5344CB8AC3E}">
        <p14:creationId xmlns:p14="http://schemas.microsoft.com/office/powerpoint/2010/main" val="289967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join...</a:t>
            </a:r>
          </a:p>
        </p:txBody>
      </p:sp>
      <p:pic>
        <p:nvPicPr>
          <p:cNvPr id="6" name="Picture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3B2F907-6E66-83FB-B3BC-F28AB87F83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2F1BB-7BBD-15FA-46ED-21F811699A49}"/>
              </a:ext>
            </a:extLst>
          </p:cNvPr>
          <p:cNvSpPr txBox="1"/>
          <p:nvPr/>
        </p:nvSpPr>
        <p:spPr>
          <a:xfrm>
            <a:off x="4464981" y="4324961"/>
            <a:ext cx="717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Societies have their own dedicated webpage on the SU website that includes their social media links, upcoming events and more!</a:t>
            </a:r>
          </a:p>
          <a:p>
            <a:endParaRPr lang="en-GB" dirty="0"/>
          </a:p>
          <a:p>
            <a:r>
              <a:rPr lang="en-GB" dirty="0"/>
              <a:t>To join, you will need to purchase their Standard membership available on this page. Membership prices vary by Society so take a look at the groups you are interested in joining.</a:t>
            </a:r>
          </a:p>
        </p:txBody>
      </p:sp>
    </p:spTree>
    <p:extLst>
      <p:ext uri="{BB962C8B-B14F-4D97-AF65-F5344CB8AC3E}">
        <p14:creationId xmlns:p14="http://schemas.microsoft.com/office/powerpoint/2010/main" val="164278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1021013-7B34-1CCE-7860-7C926A86EA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" y="3533400"/>
            <a:ext cx="2779250" cy="2776912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D97E8-4320-4F9F-8AB2-2EC6D9FC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0191" y="1665774"/>
            <a:ext cx="1262947" cy="1335600"/>
            <a:chOff x="2678417" y="2427951"/>
            <a:chExt cx="1262947" cy="13356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DAE1E3F-711D-4F2E-AF4B-0A3CF77C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17A35D9-9F09-4A9F-AD47-CF211510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580363"/>
            <a:ext cx="8238575" cy="1333057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dirty="0"/>
              <a:t>Start your own!</a:t>
            </a:r>
          </a:p>
        </p:txBody>
      </p:sp>
      <p:pic>
        <p:nvPicPr>
          <p:cNvPr id="13" name="Picture Placeholder 12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A80EC10A-A905-4CBF-128C-8CC013AF8C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6012" y="2530474"/>
            <a:ext cx="2779250" cy="2777827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F071BFC-FCD5-404E-90E6-D5965577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0856" y="4919341"/>
            <a:ext cx="1980000" cy="1336764"/>
            <a:chOff x="7285270" y="3781428"/>
            <a:chExt cx="1980000" cy="133676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A0B934F-9437-4904-A573-FD6F8B8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285270" y="3781428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0204A86-ED4C-4DD3-9013-C7A4EFF92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351895" y="3784117"/>
              <a:ext cx="1853969" cy="1042921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9EEA625-9D71-403F-B693-78E33344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997401" y="4831348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25D8F7F-021F-459C-87EB-5AF697DC3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978427" y="3850321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6B425BBD-042F-4CF8-A9EE-42CC14D2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1528" y="500831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A3031-8BD6-F16E-ED33-D3A322670057}"/>
              </a:ext>
            </a:extLst>
          </p:cNvPr>
          <p:cNvSpPr txBox="1"/>
          <p:nvPr/>
        </p:nvSpPr>
        <p:spPr>
          <a:xfrm>
            <a:off x="6841407" y="1644824"/>
            <a:ext cx="4410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Academic Societies span a wide range of Academic disciplines, but if you don’t think a pre-existing group suits your course, Sheffield Hallam Students’ Union will support you to set up your own. </a:t>
            </a:r>
          </a:p>
          <a:p>
            <a:endParaRPr lang="en-GB" dirty="0"/>
          </a:p>
          <a:p>
            <a:r>
              <a:rPr lang="en-GB" dirty="0"/>
              <a:t>We have a dedicated Societies team who work to support the set up and continuation of new Academic groups.</a:t>
            </a:r>
          </a:p>
        </p:txBody>
      </p:sp>
    </p:spTree>
    <p:extLst>
      <p:ext uri="{BB962C8B-B14F-4D97-AF65-F5344CB8AC3E}">
        <p14:creationId xmlns:p14="http://schemas.microsoft.com/office/powerpoint/2010/main" val="293797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Contact the Societies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Placeholder 13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A4F5B32E-A030-5327-013B-ED62DED8C4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4C57EB-5FA1-E4FF-62D5-086056857C4A}"/>
              </a:ext>
            </a:extLst>
          </p:cNvPr>
          <p:cNvSpPr txBox="1"/>
          <p:nvPr/>
        </p:nvSpPr>
        <p:spPr>
          <a:xfrm>
            <a:off x="5197165" y="4508500"/>
            <a:ext cx="6443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get in touch with the Societies team any time for support with joining and creating Societies or with general enquiries at:</a:t>
            </a:r>
          </a:p>
          <a:p>
            <a:endParaRPr lang="en-GB" dirty="0"/>
          </a:p>
          <a:p>
            <a:r>
              <a:rPr lang="en-GB" dirty="0"/>
              <a:t>activitiesadmin@shu.ac.uk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A0DDDAF-EB23-8638-890A-0EC8015D4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010" y="396691"/>
            <a:ext cx="5821980" cy="29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374</Words>
  <Application>Microsoft Office PowerPoint</Application>
  <PresentationFormat>Widescreen</PresentationFormat>
  <Paragraphs>34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Walbaum Display</vt:lpstr>
      <vt:lpstr>3DFloatVTI</vt:lpstr>
      <vt:lpstr>Academic Societies</vt:lpstr>
      <vt:lpstr>What is an Academic Society?</vt:lpstr>
      <vt:lpstr>We aim for balance</vt:lpstr>
      <vt:lpstr>Our Societies are open to all students!</vt:lpstr>
      <vt:lpstr>All Societies are Student Led!</vt:lpstr>
      <vt:lpstr>How to join...</vt:lpstr>
      <vt:lpstr>Start your own!</vt:lpstr>
      <vt:lpstr>Contact the Societies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Societies</dc:title>
  <dc:creator>Bowie, Tammy</dc:creator>
  <cp:lastModifiedBy>Bowie, Tammy</cp:lastModifiedBy>
  <cp:revision>8</cp:revision>
  <dcterms:created xsi:type="dcterms:W3CDTF">2023-02-24T16:02:19Z</dcterms:created>
  <dcterms:modified xsi:type="dcterms:W3CDTF">2023-11-22T10:57:42Z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